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63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5D4"/>
    <a:srgbClr val="009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3525"/>
  </p:normalViewPr>
  <p:slideViewPr>
    <p:cSldViewPr snapToGrid="0" snapToObjects="1">
      <p:cViewPr varScale="1">
        <p:scale>
          <a:sx n="89" d="100"/>
          <a:sy n="89" d="100"/>
        </p:scale>
        <p:origin x="1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3D72D-49BC-0544-878E-96D798C12DFE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8627-353D-7545-8893-93FA3553E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2e.com/jit5?fileId=ar5v2sCoBLpFYBED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just2easy.com/vids/j2code/Y1Video1" TargetMode="External"/><Relationship Id="rId4" Type="http://schemas.openxmlformats.org/officeDocument/2006/relationships/hyperlink" Target="http://www.j2e.com/jit5?fileId=m1zrq0L3k3iAee8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LO: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can use logical reasoning to explain how some simple algorithms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know that an algorithm is a set of instructions.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create simple algorithms to make a rocket move.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Template: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Y1Template1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Y1Example1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Video: 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just2easy.com/vids/j2code/Y1video1 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1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students to key vocabulary for this lesson: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unambiguous procedure or precise step-by-step guide to solve a problem or achieve a particular objective.</a:t>
            </a:r>
          </a:p>
          <a:p>
            <a:endParaRPr lang="en-US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“When we sequence things, we arrange them in a particular order. Sequence-based algorithms are made from a precise set of instructions.”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40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students about the importance of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 in computing/coding.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sequence-based algorithms, such as a recipe to bake a cake, the order of many (though not all) of the steps is crucial. Similarly, most programming languages are based on a series of statements to sequentially process. The outcome of a program will depend not only on the constituent commands but their order.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the students about the various types of sequence.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want to point out the brush your teeth sequence you made last week.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Purpose</a:t>
            </a:r>
          </a:p>
          <a:p>
            <a:endParaRPr lang="en-GB" dirty="0"/>
          </a:p>
          <a:p>
            <a:r>
              <a:rPr lang="en-GB" dirty="0"/>
              <a:t>To introduce the use of sequence in j2code Turtle.</a:t>
            </a:r>
          </a:p>
          <a:p>
            <a:endParaRPr lang="en-GB" dirty="0"/>
          </a:p>
          <a:p>
            <a:r>
              <a:rPr lang="en-GB" dirty="0"/>
              <a:t>Learning objective By the end of this tutorial children should be able to: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use logical reasoning to explain how some simple algorithms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know that an algorithm is a set of instructions.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create simple algorithms to make a rocket move.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2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the example. Discuss what is happening as the rocket (sprite) moves. (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the children's attention to the instructions on the left.)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 the ideas of the concepts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algorithm, sequence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your students these questions?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Q. How can we get the rocket to the orange planet? (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forward and turn arrows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Q. What do the green and red pencil buttons do? (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 up and pen down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discuss and share ideas.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 Activities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1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Using the space template have a go at making the rocket move to different planets. Experiment with pen up and pen down. Look at the code that appears in the box. </a:t>
            </a: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 the class and allow children to share what they have done. Discuss any problems.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With pen down, make the rocket visit each planet in turn and return to 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2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Challenge: 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choose two or more rockets to visit different planets at the same time. (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+ button, select a second sprite and drag it to a new start position.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if students can explore changing the sprite to fit a different theme or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88627-353D-7545-8893-93FA3553EA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4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786F-C242-034D-B919-2905BDFF7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F3A1E-030F-CF4B-B126-07B534743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D1F8B-9E6E-B44C-9E13-0F2F050C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1C029-F807-634F-9061-A2635703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1C19-4921-6447-BD9B-EBFD1309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4BDA-F8BF-684C-B9AE-E31C7282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07A9-4E6B-0A49-B5C2-761B9751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CFCFD-7449-324C-AAE9-A25D0D01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53598-4BC2-5649-B09E-B92A7250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83D9B-A9AF-7748-907C-C9834C4A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5323F-217B-9A46-82AA-7DC81CCA8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837A9-4721-CB49-BB20-C230B2049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A9AF-3154-FA4B-A029-4EE61F93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F7C61-B6A4-694B-A0CF-556B2281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E95EF-5429-FF4C-B201-B8CF34A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A5778-13AC-A343-9920-6B124AD45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74ECF-2BC2-424F-AE76-51F81BBC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43240-4AD1-4F4C-BC86-67C7E616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5B7D5-1750-AE4C-B584-C50822184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89C1-AAD3-6540-AFAA-E3AF0833C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F31F2-7306-3C43-A385-79DB8C31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7E0FD-B929-F24B-9B14-FD5DCEEFE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AC9F3-B023-EA43-BC6B-BA395613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C9F87-0928-EA4E-A474-F9A6B41A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84EF-6077-144A-9531-AB2AE26A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E718-91A9-7748-A00C-B32F3A8A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4B3B0-60E8-8240-97C3-232F1C17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F0DC4-5CDF-754C-8D0E-DC50A503A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4377A-FA8F-9D4C-A98E-C676E617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7ADF3-5FC2-CD44-A521-0360D863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814BA-F0BF-D04C-90CB-0752FCA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9E6B-E8FD-0C47-9AE8-EB439355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3B30F-6BBD-A349-9BA4-16F56F21A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C0DB3-AEB7-8C46-8027-F773083AB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4B5F-2A0D-C140-81F6-891C99A10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817309-4FB8-0A45-886C-05BFABACB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5A6364-1CC5-0B43-833B-D4B7EE5B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F0914-4826-7A4B-875E-0AD889EE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B2FA6-9F4B-794D-B859-BB08B2B8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DBC4-A827-1544-B7E6-38AA5445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31B9-42E3-684E-B971-028CE9D5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56774D-5815-C646-8CFA-0D2B7ECF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681B4-3D6F-1B40-934E-A7EA1A4F5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3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903F7F-6390-A44E-B438-6821EEC4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A78EA2-1C53-9E40-B97F-64F084EC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2E191-8914-7F4E-9656-5BA0F7A09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2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C20F-48FA-B64B-8CBD-31594E79B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79F1-9DBE-F44C-BAC5-6598C32F4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EF948-0A51-524A-9A88-CF06F477E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4DF1-1C0A-4C4C-93C7-710C5FB8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E5CCF-1A06-F547-A1AC-4DAD628A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D9565-30DF-4648-97AE-8B2668B8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3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3379A-BB14-4B4F-A3FC-058D8EB2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CB568-847E-6741-9B24-849E3DA5D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01CDA-C668-C74A-9FD9-26970D38D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E5577-5476-EB49-B83F-5DC08BB6F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B1B65-7437-D341-8934-353B5D2D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EAE1-6C16-6645-BF4D-C363FE20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80BB4C-3457-5646-935D-FB05D002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BB58C-2585-5D48-B074-B84D7719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DDFD-222F-5F4E-AB88-BB2EE90A7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3E48C-0798-DB43-A1ED-0E39F4A39A29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9639C-2CC2-3242-9364-8223A6CE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841E-390F-3B40-B683-3B10FC857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B8E76-65DD-A046-9F3E-50305E485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tif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ECB90B38-203F-144E-A9D4-9C9A9EC3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7" h="6858000">
                <a:moveTo>
                  <a:pt x="6631620" y="983228"/>
                </a:moveTo>
                <a:cubicBezTo>
                  <a:pt x="6631620" y="983228"/>
                  <a:pt x="6631620" y="983228"/>
                  <a:pt x="12091643" y="983228"/>
                </a:cubicBezTo>
                <a:lnTo>
                  <a:pt x="12191997" y="991151"/>
                </a:lnTo>
                <a:lnTo>
                  <a:pt x="12191997" y="6858000"/>
                </a:lnTo>
                <a:lnTo>
                  <a:pt x="3051794" y="6858000"/>
                </a:lnTo>
                <a:lnTo>
                  <a:pt x="3048485" y="6845812"/>
                </a:lnTo>
                <a:cubicBezTo>
                  <a:pt x="2999734" y="6614233"/>
                  <a:pt x="3024109" y="6346091"/>
                  <a:pt x="3121611" y="6151078"/>
                </a:cubicBezTo>
                <a:cubicBezTo>
                  <a:pt x="3121611" y="6151078"/>
                  <a:pt x="3121611" y="6151078"/>
                  <a:pt x="5851619" y="1422010"/>
                </a:cubicBezTo>
                <a:cubicBezTo>
                  <a:pt x="5997869" y="1178242"/>
                  <a:pt x="6355374" y="983228"/>
                  <a:pt x="6631620" y="983228"/>
                </a:cubicBezTo>
                <a:close/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8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526B8-A21C-B843-8A15-12FCE85EB5EE}"/>
              </a:ext>
            </a:extLst>
          </p:cNvPr>
          <p:cNvSpPr txBox="1"/>
          <p:nvPr/>
        </p:nvSpPr>
        <p:spPr>
          <a:xfrm>
            <a:off x="5343208" y="2921165"/>
            <a:ext cx="4517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0099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GB" sz="6000" dirty="0">
                <a:solidFill>
                  <a:srgbClr val="0099A9"/>
                </a:solidFill>
                <a:effectLst/>
                <a:latin typeface="Bariol" panose="02000506040000020003" pitchFamily="2" charset="0"/>
              </a:rPr>
              <a:t> </a:t>
            </a:r>
            <a:endParaRPr lang="en-US" sz="6000" dirty="0">
              <a:solidFill>
                <a:srgbClr val="0099A9"/>
              </a:solidFill>
              <a:latin typeface="Bariol" panose="0200050604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BB46B4-E84B-D344-ACBD-BC7EA4B13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5FE2B668-4AD1-D341-ABC5-B995D0B2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287" y="2331241"/>
            <a:ext cx="2032883" cy="21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88BE4-67BD-8945-ACF9-EEE5005737BF}"/>
              </a:ext>
            </a:extLst>
          </p:cNvPr>
          <p:cNvSpPr txBox="1"/>
          <p:nvPr/>
        </p:nvSpPr>
        <p:spPr>
          <a:xfrm>
            <a:off x="859972" y="3429000"/>
            <a:ext cx="10472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C5D4"/>
                </a:solidFill>
                <a:latin typeface="Bariol" panose="02000506040000020003" pitchFamily="2" charset="0"/>
              </a:rPr>
              <a:t>Sequence</a:t>
            </a:r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BEA1F-F070-DA41-8766-B6DACC3FD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37A4A-1199-6F4B-945C-042A0792271F}"/>
              </a:ext>
            </a:extLst>
          </p:cNvPr>
          <p:cNvSpPr txBox="1"/>
          <p:nvPr/>
        </p:nvSpPr>
        <p:spPr>
          <a:xfrm>
            <a:off x="986158" y="2039145"/>
            <a:ext cx="10472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C5D4"/>
                </a:solidFill>
                <a:latin typeface="Bariol" panose="02000506040000020003" pitchFamily="2" charset="0"/>
              </a:rPr>
              <a:t>Algorithm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1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B1E85-D006-0D4A-AD46-C66BB05F1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81" y="1447800"/>
            <a:ext cx="3668889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2C081-FA8E-3447-8C63-4E9390465E1F}"/>
              </a:ext>
            </a:extLst>
          </p:cNvPr>
          <p:cNvSpPr txBox="1"/>
          <p:nvPr/>
        </p:nvSpPr>
        <p:spPr>
          <a:xfrm>
            <a:off x="5380356" y="2582614"/>
            <a:ext cx="55799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C5D4"/>
                </a:solidFill>
                <a:latin typeface="Bariol" panose="02000506040000020003" pitchFamily="2" charset="0"/>
              </a:rPr>
              <a:t>A sequence is when we arrange something in a particular order. Sequence-based algorithms are made from a precise set of instructions.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6AC00B-E20B-0940-B296-0D196600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9482602-6BC6-754E-861E-38D3D352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281" y="1490031"/>
            <a:ext cx="3668889" cy="3962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BE4071-D2B6-9A41-B19C-3854C5D8BDF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0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F41EB5-B757-EE49-802C-458E88DEA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050" y="3429000"/>
            <a:ext cx="3263165" cy="2442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E75D2-4845-A64F-B2B4-8331BAB11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298" y="1281653"/>
            <a:ext cx="2730500" cy="1701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87FE6-AA5B-DB4D-B299-9291474A5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578" y="3632754"/>
            <a:ext cx="2654422" cy="2238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84676-6FC7-5F41-8CF4-3A23F2FDA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5267" y="1308272"/>
            <a:ext cx="2168868" cy="23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C5D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AB61B-1271-2243-8162-A87F0F2C3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295" y="2789701"/>
            <a:ext cx="5288879" cy="1298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50DBB-FBA4-4349-A2CD-C48BDA14F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697" y="2468261"/>
            <a:ext cx="2221412" cy="19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7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C5D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2" name="Rocket" descr="Rocket">
            <a:hlinkClick r:id="" action="ppaction://media"/>
            <a:extLst>
              <a:ext uri="{FF2B5EF4-FFF2-40B4-BE49-F238E27FC236}">
                <a16:creationId xmlns:a16="http://schemas.microsoft.com/office/drawing/2014/main" id="{3651B72B-1E5B-D94A-8EFE-02D5426C7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9122" y="1185862"/>
            <a:ext cx="813375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C5D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59953-C404-BB45-9301-8C79AEE52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47" y="1044439"/>
            <a:ext cx="6338706" cy="47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1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61E41D-A4DB-5742-9BD3-907F9170D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F569-914B-0B4E-94A5-5F1A4F9CFA4F}"/>
              </a:ext>
            </a:extLst>
          </p:cNvPr>
          <p:cNvSpPr/>
          <p:nvPr/>
        </p:nvSpPr>
        <p:spPr>
          <a:xfrm>
            <a:off x="859972" y="832757"/>
            <a:ext cx="10472056" cy="51924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C5D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14A49-C7E9-E94F-901F-E37D1C35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68" y="6208711"/>
            <a:ext cx="1072148" cy="495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74B66-EEB1-D048-BB6E-B60F9CD9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516" y="1719758"/>
            <a:ext cx="4379028" cy="3294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77E0C-FDF0-1B47-A0C2-CEAF4C269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96" y="1647325"/>
            <a:ext cx="4379028" cy="34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07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3043</TotalTime>
  <Words>525</Words>
  <Application>Microsoft Macintosh PowerPoint</Application>
  <PresentationFormat>Widescreen</PresentationFormat>
  <Paragraphs>71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Bariol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Dardis</dc:creator>
  <cp:lastModifiedBy>Bradley Dardis</cp:lastModifiedBy>
  <cp:revision>37</cp:revision>
  <dcterms:created xsi:type="dcterms:W3CDTF">2020-02-18T13:02:08Z</dcterms:created>
  <dcterms:modified xsi:type="dcterms:W3CDTF">2020-04-09T11:55:48Z</dcterms:modified>
</cp:coreProperties>
</file>